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837" r:id="rId5"/>
    <p:sldId id="3858" r:id="rId6"/>
    <p:sldId id="3857" r:id="rId7"/>
    <p:sldId id="3834" r:id="rId8"/>
    <p:sldId id="3856" r:id="rId9"/>
    <p:sldId id="3833" r:id="rId10"/>
    <p:sldId id="3832" r:id="rId11"/>
    <p:sldId id="3853" r:id="rId12"/>
    <p:sldId id="3855" r:id="rId13"/>
  </p:sldIdLst>
  <p:sldSz cx="9144000" cy="5143500" type="screen16x9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° Congreso AMITOS" id="{E5113F2C-3B4C-46E2-A9CE-A838582A2F56}">
          <p14:sldIdLst>
            <p14:sldId id="3837"/>
            <p14:sldId id="3858"/>
            <p14:sldId id="3857"/>
            <p14:sldId id="3834"/>
            <p14:sldId id="3856"/>
            <p14:sldId id="3833"/>
            <p14:sldId id="3832"/>
            <p14:sldId id="3853"/>
            <p14:sldId id="38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04">
          <p15:clr>
            <a:srgbClr val="A4A3A4"/>
          </p15:clr>
        </p15:guide>
        <p15:guide id="2" pos="2865">
          <p15:clr>
            <a:srgbClr val="A4A3A4"/>
          </p15:clr>
        </p15:guide>
        <p15:guide id="3" pos="24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ON Marie-Christine" initials="SM" lastIdx="1" clrIdx="0">
    <p:extLst>
      <p:ext uri="{19B8F6BF-5375-455C-9EA6-DF929625EA0E}">
        <p15:presenceInfo xmlns:p15="http://schemas.microsoft.com/office/powerpoint/2012/main" userId="S::marie-christine.salmon@vinci-construction.com::45469c85-cb04-4942-baa9-702903e1ff14" providerId="AD"/>
      </p:ext>
    </p:extLst>
  </p:cmAuthor>
  <p:cmAuthor id="2" name="Odile Montpetit" initials="OM" lastIdx="8" clrIdx="1">
    <p:extLst>
      <p:ext uri="{19B8F6BF-5375-455C-9EA6-DF929625EA0E}">
        <p15:presenceInfo xmlns:p15="http://schemas.microsoft.com/office/powerpoint/2012/main" userId="68e515e16f4997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50B"/>
    <a:srgbClr val="B51313"/>
    <a:srgbClr val="F5F6F8"/>
    <a:srgbClr val="EAECF0"/>
    <a:srgbClr val="F5F5F5"/>
    <a:srgbClr val="2392CF"/>
    <a:srgbClr val="1A5CA3"/>
    <a:srgbClr val="1464A9"/>
    <a:srgbClr val="2849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73282" autoAdjust="0"/>
  </p:normalViewPr>
  <p:slideViewPr>
    <p:cSldViewPr snapToGrid="0" snapToObjects="1">
      <p:cViewPr varScale="1">
        <p:scale>
          <a:sx n="82" d="100"/>
          <a:sy n="82" d="100"/>
        </p:scale>
        <p:origin x="1622" y="62"/>
      </p:cViewPr>
      <p:guideLst>
        <p:guide orient="horz" pos="1604"/>
        <p:guide pos="2865"/>
        <p:guide pos="24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370" y="42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C609-89DA-41A6-9847-6C0D4EB38D42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A7C9-EF97-4C94-8C03-00B8861D8A35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7F4A2-222B-4379-8641-9985D9F2AD2E}" type="datetimeFigureOut">
              <a:rPr lang="fr-FR" smtClean="0"/>
              <a:pPr/>
              <a:t>10/09/2023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change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CC74E-3935-4A4B-82A5-A371CACBF75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CC74E-3935-4A4B-82A5-A371CACBF75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88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me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59C01-358C-4967-8633-9C89B50085F1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4222750"/>
            <a:ext cx="79248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59608-2702-4E4F-9EEF-958C7918B398}"/>
              </a:ext>
            </a:extLst>
          </p:cNvPr>
          <p:cNvSpPr/>
          <p:nvPr userDrawn="1"/>
        </p:nvSpPr>
        <p:spPr>
          <a:xfrm>
            <a:off x="731568" y="508766"/>
            <a:ext cx="1352551" cy="1471570"/>
          </a:xfrm>
          <a:prstGeom prst="rect">
            <a:avLst/>
          </a:prstGeom>
          <a:solidFill>
            <a:srgbClr val="D7B50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710B50-5203-4F3B-BFAA-76500AD2E836}"/>
              </a:ext>
            </a:extLst>
          </p:cNvPr>
          <p:cNvSpPr/>
          <p:nvPr userDrawn="1"/>
        </p:nvSpPr>
        <p:spPr>
          <a:xfrm>
            <a:off x="609600" y="1723178"/>
            <a:ext cx="2869660" cy="2850204"/>
          </a:xfrm>
          <a:prstGeom prst="rect">
            <a:avLst/>
          </a:prstGeom>
          <a:solidFill>
            <a:srgbClr val="B5131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04F92-153C-48E4-A5AB-8DFC47FB55A6}"/>
              </a:ext>
            </a:extLst>
          </p:cNvPr>
          <p:cNvSpPr/>
          <p:nvPr userDrawn="1"/>
        </p:nvSpPr>
        <p:spPr>
          <a:xfrm>
            <a:off x="888732" y="670973"/>
            <a:ext cx="2597148" cy="345094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6EC0D8-4E60-42BB-9AF2-6B2B808360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8731" y="670974"/>
            <a:ext cx="3258361" cy="3605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fr-FR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8ECEC9E-9C39-4E5C-B866-940C3D6D2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273" y="1174231"/>
            <a:ext cx="4278765" cy="1299563"/>
          </a:xfrm>
          <a:prstGeom prst="rect">
            <a:avLst/>
          </a:prstGeom>
          <a:noFill/>
        </p:spPr>
        <p:txBody>
          <a:bodyPr lIns="0" anchor="b"/>
          <a:lstStyle>
            <a:lvl1pPr algn="l">
              <a:defRPr lang="fr-FR" sz="4000" b="1" cap="none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898E6-C4BF-425A-B1B0-587A4AF4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274" y="2621756"/>
            <a:ext cx="4039076" cy="415510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buNone/>
              <a:defRPr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9350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A50A5-EA4E-434D-9E75-7BF5DFA69209}"/>
              </a:ext>
            </a:extLst>
          </p:cNvPr>
          <p:cNvCxnSpPr>
            <a:cxnSpLocks/>
          </p:cNvCxnSpPr>
          <p:nvPr userDrawn="1"/>
        </p:nvCxnSpPr>
        <p:spPr>
          <a:xfrm>
            <a:off x="619590" y="4749800"/>
            <a:ext cx="0" cy="287772"/>
          </a:xfrm>
          <a:prstGeom prst="line">
            <a:avLst/>
          </a:prstGeom>
          <a:ln w="127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0ABF88C9-03CE-47EA-8740-AFCAE8EC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7422" y="4756368"/>
            <a:ext cx="836667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defRPr kumimoji="0" lang="en-US" sz="105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Arial" pitchFamily="34" charset="0"/>
              </a:defRPr>
            </a:lvl1pPr>
          </a:lstStyle>
          <a:p>
            <a:fld id="{EB6F44F5-CF60-4B5F-9088-DB9D5BD65A1E}" type="datetimeFigureOut">
              <a:rPr lang="en-US" smtClean="0"/>
              <a:pPr/>
              <a:t>9/10/2023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2435A8-B4E4-DAF2-11E9-8EF427989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541" y="4418571"/>
            <a:ext cx="1690724" cy="619932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6D9052E-2D88-3965-B554-9D59C678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587" y="4373340"/>
            <a:ext cx="710395" cy="710395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C06CE17-CFF1-24EE-AF53-38A0ACEA1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312" y="0"/>
            <a:ext cx="1413689" cy="10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9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9D473DDF-7523-9551-2C4E-83EEEDE1766D}"/>
              </a:ext>
            </a:extLst>
          </p:cNvPr>
          <p:cNvSpPr/>
          <p:nvPr userDrawn="1"/>
        </p:nvSpPr>
        <p:spPr>
          <a:xfrm>
            <a:off x="731568" y="508766"/>
            <a:ext cx="1352551" cy="1471570"/>
          </a:xfrm>
          <a:prstGeom prst="rect">
            <a:avLst/>
          </a:prstGeom>
          <a:solidFill>
            <a:srgbClr val="D7B50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72E9D75-FA1A-CBDF-6340-36332DF7D7AE}"/>
              </a:ext>
            </a:extLst>
          </p:cNvPr>
          <p:cNvSpPr/>
          <p:nvPr userDrawn="1"/>
        </p:nvSpPr>
        <p:spPr>
          <a:xfrm>
            <a:off x="609600" y="1723178"/>
            <a:ext cx="2869660" cy="2850204"/>
          </a:xfrm>
          <a:prstGeom prst="rect">
            <a:avLst/>
          </a:prstGeom>
          <a:solidFill>
            <a:srgbClr val="B51313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59C01-358C-4967-8633-9C89B50085F1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4222750"/>
            <a:ext cx="79248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9D04F92-153C-48E4-A5AB-8DFC47FB55A6}"/>
              </a:ext>
            </a:extLst>
          </p:cNvPr>
          <p:cNvSpPr/>
          <p:nvPr userDrawn="1"/>
        </p:nvSpPr>
        <p:spPr>
          <a:xfrm>
            <a:off x="888732" y="670973"/>
            <a:ext cx="2597148" cy="355177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8ECEC9E-9C39-4E5C-B866-940C3D6D2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3620" y="1094558"/>
            <a:ext cx="6861648" cy="1299563"/>
          </a:xfrm>
          <a:prstGeom prst="rect">
            <a:avLst/>
          </a:prstGeom>
          <a:noFill/>
        </p:spPr>
        <p:txBody>
          <a:bodyPr lIns="0" anchor="b"/>
          <a:lstStyle>
            <a:lvl1pPr algn="l">
              <a:defRPr lang="fr-FR" sz="4000" cap="none" baseline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898E6-C4BF-425A-B1B0-587A4AF4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3620" y="2542083"/>
            <a:ext cx="6861648" cy="415510"/>
          </a:xfrm>
          <a:prstGeom prst="rect">
            <a:avLst/>
          </a:prstGeom>
          <a:noFill/>
        </p:spPr>
        <p:txBody>
          <a:bodyPr lIns="0"/>
          <a:lstStyle>
            <a:lvl1pPr marL="0" indent="0" algn="l">
              <a:buNone/>
              <a:defRPr sz="16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9350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7990BE-42E0-495D-9E58-29F7D23A36F3}"/>
              </a:ext>
            </a:extLst>
          </p:cNvPr>
          <p:cNvCxnSpPr>
            <a:cxnSpLocks/>
          </p:cNvCxnSpPr>
          <p:nvPr userDrawn="1"/>
        </p:nvCxnSpPr>
        <p:spPr>
          <a:xfrm>
            <a:off x="619590" y="4749800"/>
            <a:ext cx="0" cy="287772"/>
          </a:xfrm>
          <a:prstGeom prst="line">
            <a:avLst/>
          </a:prstGeom>
          <a:ln w="127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42FA4B-CB98-4032-8711-1FE5376AB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7422" y="4756368"/>
            <a:ext cx="836667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defRPr kumimoji="0" lang="en-US" sz="105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Arial" pitchFamily="34" charset="0"/>
              </a:defRPr>
            </a:lvl1pPr>
          </a:lstStyle>
          <a:p>
            <a:fld id="{EB6F44F5-CF60-4B5F-9088-DB9D5BD65A1E}" type="datetimeFigureOut">
              <a:rPr lang="en-US" smtClean="0"/>
              <a:pPr/>
              <a:t>9/10/2023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3148C0-0CD3-655D-3D49-210380F56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541" y="4418571"/>
            <a:ext cx="1690724" cy="619932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3D6DB88-2C27-C5B2-40BD-4250D894E6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587" y="4373340"/>
            <a:ext cx="710395" cy="710395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5A1548A1-4826-1342-E1C3-7D40E1A15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312" y="0"/>
            <a:ext cx="1413689" cy="10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-Chiff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3C40D-5BE5-4560-8981-9835F235A6A9}"/>
              </a:ext>
            </a:extLst>
          </p:cNvPr>
          <p:cNvSpPr/>
          <p:nvPr userDrawn="1"/>
        </p:nvSpPr>
        <p:spPr>
          <a:xfrm>
            <a:off x="780149" y="857003"/>
            <a:ext cx="1556824" cy="1556824"/>
          </a:xfrm>
          <a:prstGeom prst="rect">
            <a:avLst/>
          </a:prstGeom>
          <a:noFill/>
          <a:ln w="31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8ECEC9E-9C39-4E5C-B866-940C3D6D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579" y="857004"/>
            <a:ext cx="5617072" cy="11723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4400"/>
              </a:lnSpc>
              <a:defRPr lang="fr-FR" sz="4400" cap="all" baseline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898E6-C4BF-425A-B1B0-587A4AF4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0579" y="2029304"/>
            <a:ext cx="5617072" cy="9604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9350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5A4816-4C3C-41FE-8E71-C4A9B9B05E7E}"/>
              </a:ext>
            </a:extLst>
          </p:cNvPr>
          <p:cNvSpPr/>
          <p:nvPr userDrawn="1"/>
        </p:nvSpPr>
        <p:spPr>
          <a:xfrm flipH="1">
            <a:off x="1030214" y="1107068"/>
            <a:ext cx="1056694" cy="10566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539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  <a:effectLst>
            <a:outerShdw blurRad="190500" dist="165100" dir="4200000" algn="t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>
              <a:lnSpc>
                <a:spcPts val="1800"/>
              </a:lnSpc>
            </a:pPr>
            <a:endParaRPr lang="en-US" sz="105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4968ED-3915-4F7A-ADCF-93689F7E400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4222750"/>
            <a:ext cx="79248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9A3A58F1-2056-73AA-742E-F40B2BB2D55F}"/>
              </a:ext>
            </a:extLst>
          </p:cNvPr>
          <p:cNvSpPr/>
          <p:nvPr userDrawn="1"/>
        </p:nvSpPr>
        <p:spPr>
          <a:xfrm>
            <a:off x="8268885" y="4282707"/>
            <a:ext cx="799377" cy="799377"/>
          </a:xfrm>
          <a:prstGeom prst="rect">
            <a:avLst/>
          </a:prstGeom>
          <a:solidFill>
            <a:srgbClr val="D7B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LOGO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A8995B4-8AF0-1F72-3DB6-6064F8059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8" y="4311148"/>
            <a:ext cx="867666" cy="793238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2F587A27-DDAC-4CAC-1742-856A3372F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2" b="17502"/>
          <a:stretch/>
        </p:blipFill>
        <p:spPr>
          <a:xfrm>
            <a:off x="4038272" y="4331467"/>
            <a:ext cx="1067456" cy="7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5854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Sans Chiff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8ECEC9E-9C39-4E5C-B866-940C3D6D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300"/>
            <a:ext cx="6064155" cy="11723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4400"/>
              </a:lnSpc>
              <a:defRPr lang="fr-FR" sz="4400" cap="all" baseline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898E6-C4BF-425A-B1B0-587A4AF4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13600"/>
            <a:ext cx="6064155" cy="9604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9350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4968ED-3915-4F7A-ADCF-93689F7E400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4222750"/>
            <a:ext cx="79248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36E3E795-E5BB-B925-94B5-84FAF050176B}"/>
              </a:ext>
            </a:extLst>
          </p:cNvPr>
          <p:cNvSpPr/>
          <p:nvPr userDrawn="1"/>
        </p:nvSpPr>
        <p:spPr>
          <a:xfrm>
            <a:off x="8268885" y="4282707"/>
            <a:ext cx="799377" cy="799377"/>
          </a:xfrm>
          <a:prstGeom prst="rect">
            <a:avLst/>
          </a:prstGeom>
          <a:solidFill>
            <a:srgbClr val="D7B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LOGO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C8209D7F-5C2D-3C5B-4524-27BAD6CC7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8" y="4311148"/>
            <a:ext cx="867666" cy="793238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47A74733-DA31-A111-76CD-23E70150D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2" b="17502"/>
          <a:stretch/>
        </p:blipFill>
        <p:spPr>
          <a:xfrm>
            <a:off x="4038272" y="4331467"/>
            <a:ext cx="1067456" cy="7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4761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3956C-876C-4BB4-BB4A-F4B9AE0E1D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400" y="268289"/>
            <a:ext cx="8599311" cy="39544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8ECEC9E-9C39-4E5C-B866-940C3D6D2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99" y="2571750"/>
            <a:ext cx="2090129" cy="512561"/>
          </a:xfrm>
          <a:prstGeom prst="rect">
            <a:avLst/>
          </a:prstGeom>
          <a:solidFill>
            <a:srgbClr val="D7B50B"/>
          </a:solidFill>
        </p:spPr>
        <p:txBody>
          <a:bodyPr lIns="72000" tIns="108000" rIns="72000" bIns="0" anchor="ctr"/>
          <a:lstStyle>
            <a:lvl1pPr>
              <a:lnSpc>
                <a:spcPct val="100000"/>
              </a:lnSpc>
              <a:defRPr lang="fr-FR" sz="4000" cap="all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titre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898E6-C4BF-425A-B1B0-587A4AF4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400" y="3192534"/>
            <a:ext cx="5425364" cy="495366"/>
          </a:xfrm>
          <a:prstGeom prst="rect">
            <a:avLst/>
          </a:prstGeom>
          <a:solidFill>
            <a:srgbClr val="B51313"/>
          </a:solidFill>
        </p:spPr>
        <p:txBody>
          <a:bodyPr lIns="72000" tIns="72000" rIns="72000" bIns="0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9350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97429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32000" y="72000"/>
            <a:ext cx="8280000" cy="612000"/>
          </a:xfrm>
          <a:prstGeom prst="rect">
            <a:avLst/>
          </a:prstGeom>
        </p:spPr>
        <p:txBody>
          <a:bodyPr lIns="0" tIns="0" rIns="0" bIns="72000" anchor="b" anchorCtr="0"/>
          <a:lstStyle>
            <a:lvl1pPr algn="l">
              <a:defRPr sz="2400" cap="none" baseline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2000" y="683013"/>
            <a:ext cx="8280000" cy="50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000" b="0" cap="none" baseline="0">
                <a:solidFill>
                  <a:srgbClr val="D7B5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32000" y="1332000"/>
            <a:ext cx="8208000" cy="3240000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00" cap="all" baseline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47675" indent="-266700">
              <a:buClr>
                <a:schemeClr val="tx2"/>
              </a:buClr>
              <a:buSzPct val="90000"/>
              <a:buFont typeface="Wingdings" panose="05000000000000000000" pitchFamily="2" charset="2"/>
              <a:buChar char="à"/>
              <a:defRPr sz="16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28650" indent="-180975"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01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32CC7-F487-4198-A919-E9E9B06CABA4}"/>
              </a:ext>
            </a:extLst>
          </p:cNvPr>
          <p:cNvSpPr/>
          <p:nvPr userDrawn="1"/>
        </p:nvSpPr>
        <p:spPr>
          <a:xfrm>
            <a:off x="329968" y="274027"/>
            <a:ext cx="8484064" cy="459544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0347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8ECEC9E-9C39-4E5C-B866-940C3D6D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1300"/>
            <a:ext cx="5777552" cy="11723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ts val="4400"/>
              </a:lnSpc>
              <a:defRPr lang="fr-FR" sz="4400" cap="all" baseline="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898E6-C4BF-425A-B1B0-587A4AF4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13600"/>
            <a:ext cx="5777552" cy="9604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305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93503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201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4968ED-3915-4F7A-ADCF-93689F7E400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" y="4222750"/>
            <a:ext cx="79248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DAE97-963B-267D-8C41-318D26237DF9}"/>
              </a:ext>
            </a:extLst>
          </p:cNvPr>
          <p:cNvSpPr/>
          <p:nvPr userDrawn="1"/>
        </p:nvSpPr>
        <p:spPr>
          <a:xfrm>
            <a:off x="8268885" y="4282707"/>
            <a:ext cx="799377" cy="799377"/>
          </a:xfrm>
          <a:prstGeom prst="rect">
            <a:avLst/>
          </a:prstGeom>
          <a:solidFill>
            <a:srgbClr val="D7B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LOGO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1E1BF60-0506-7EB1-7B56-5FA46692B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8" y="4311148"/>
            <a:ext cx="867666" cy="793238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1B63E757-F90B-8709-5DD2-0F2A7BDB1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2" b="17502"/>
          <a:stretch/>
        </p:blipFill>
        <p:spPr>
          <a:xfrm>
            <a:off x="4038272" y="4331467"/>
            <a:ext cx="1067456" cy="7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34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900" y="4776455"/>
            <a:ext cx="319319" cy="253916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AF84C-E297-4E0C-AE14-002837B59C58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A05DA8-AD2C-46CF-AC51-2AFF8CF404EA}"/>
              </a:ext>
            </a:extLst>
          </p:cNvPr>
          <p:cNvCxnSpPr>
            <a:cxnSpLocks/>
          </p:cNvCxnSpPr>
          <p:nvPr userDrawn="1"/>
        </p:nvCxnSpPr>
        <p:spPr>
          <a:xfrm>
            <a:off x="7704277" y="4759527"/>
            <a:ext cx="0" cy="287772"/>
          </a:xfrm>
          <a:prstGeom prst="line">
            <a:avLst/>
          </a:prstGeom>
          <a:ln w="127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A8F420-1577-4654-9AE7-CBCCD8752399}"/>
              </a:ext>
            </a:extLst>
          </p:cNvPr>
          <p:cNvCxnSpPr>
            <a:cxnSpLocks/>
          </p:cNvCxnSpPr>
          <p:nvPr userDrawn="1"/>
        </p:nvCxnSpPr>
        <p:spPr>
          <a:xfrm>
            <a:off x="535219" y="4759527"/>
            <a:ext cx="0" cy="287772"/>
          </a:xfrm>
          <a:prstGeom prst="line">
            <a:avLst/>
          </a:prstGeom>
          <a:ln w="127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3DB38F-4FA6-4FA7-8DF4-6D35E348C857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800" y="4667250"/>
            <a:ext cx="8534400" cy="0"/>
          </a:xfrm>
          <a:prstGeom prst="line">
            <a:avLst/>
          </a:prstGeom>
          <a:ln w="63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11050-22B8-486F-A248-1DA73B231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3051" y="4766095"/>
            <a:ext cx="836667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defRPr kumimoji="0" lang="en-US" sz="105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Arial" pitchFamily="34" charset="0"/>
              </a:defRPr>
            </a:lvl1pPr>
          </a:lstStyle>
          <a:p>
            <a:fld id="{EB6F44F5-CF60-4B5F-9088-DB9D5BD65A1E}" type="datetimeFigureOut">
              <a:rPr lang="en-US" smtClean="0"/>
              <a:pPr/>
              <a:t>9/10/2023</a:t>
            </a:fld>
            <a:endParaRPr lang="en-US"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FA9FF316-B924-7C29-FE16-71E419C5BFC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779" y="0"/>
            <a:ext cx="892221" cy="8922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0E21E9-BBEE-535E-824D-9D1F29272CFA}"/>
              </a:ext>
            </a:extLst>
          </p:cNvPr>
          <p:cNvSpPr txBox="1"/>
          <p:nvPr userDrawn="1"/>
        </p:nvSpPr>
        <p:spPr>
          <a:xfrm>
            <a:off x="7838688" y="4718747"/>
            <a:ext cx="904497" cy="369332"/>
          </a:xfrm>
          <a:prstGeom prst="rect">
            <a:avLst/>
          </a:prstGeom>
          <a:solidFill>
            <a:srgbClr val="D7B5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/>
              <a:t>LOGO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1AF7CC9A-6592-F0DE-6878-B5FDDE591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2" b="17502"/>
          <a:stretch/>
        </p:blipFill>
        <p:spPr>
          <a:xfrm>
            <a:off x="7003627" y="4685244"/>
            <a:ext cx="667310" cy="440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4058" r:id="rId2"/>
    <p:sldLayoutId id="2147483996" r:id="rId3"/>
    <p:sldLayoutId id="2147484056" r:id="rId4"/>
    <p:sldLayoutId id="2147484025" r:id="rId5"/>
    <p:sldLayoutId id="2147483746" r:id="rId6"/>
    <p:sldLayoutId id="2147484019" r:id="rId7"/>
    <p:sldLayoutId id="2147484023" r:id="rId8"/>
    <p:sldLayoutId id="2147484089" r:id="rId9"/>
  </p:sldLayoutIdLst>
  <p:hf hdr="0"/>
  <p:txStyles>
    <p:titleStyle>
      <a:lvl1pPr algn="l" defTabSz="457200" rtl="0" eaLnBrk="1" fontAlgn="auto" hangingPunct="1">
        <a:spcBef>
          <a:spcPts val="0"/>
        </a:spcBef>
        <a:spcAft>
          <a:spcPts val="0"/>
        </a:spcAft>
        <a:defRPr lang="fr-FR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73050" indent="-273050" algn="l" defTabSz="457200" rtl="0" eaLnBrk="1" fontAlgn="base" hangingPunct="1">
        <a:spcBef>
          <a:spcPct val="20000"/>
        </a:spcBef>
        <a:spcAft>
          <a:spcPts val="600"/>
        </a:spcAft>
        <a:buClr>
          <a:srgbClr val="004489"/>
        </a:buClr>
        <a:buSzPct val="70000"/>
        <a:buFont typeface="Wingdings" pitchFamily="2" charset="2"/>
        <a:buChar char="n"/>
        <a:defRPr sz="2200" kern="1200">
          <a:solidFill>
            <a:srgbClr val="004489"/>
          </a:solidFill>
          <a:latin typeface="+mn-lt"/>
          <a:ea typeface="+mn-ea"/>
          <a:cs typeface="Arial" pitchFamily="34" charset="0"/>
        </a:defRPr>
      </a:lvl1pPr>
      <a:lvl2pPr marL="536575" indent="-263525" algn="l" defTabSz="457200" rtl="0" eaLnBrk="1" fontAlgn="base" hangingPunct="1">
        <a:spcBef>
          <a:spcPct val="20000"/>
        </a:spcBef>
        <a:spcAft>
          <a:spcPts val="600"/>
        </a:spcAft>
        <a:buClr>
          <a:srgbClr val="004489"/>
        </a:buClr>
        <a:buSzPct val="65000"/>
        <a:buFont typeface="Wingdings 3" pitchFamily="18" charset="2"/>
        <a:buChar char="u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9625" indent="-273050" algn="l" defTabSz="457200" rtl="0" eaLnBrk="1" fontAlgn="base" hangingPunct="1">
        <a:spcBef>
          <a:spcPct val="20000"/>
        </a:spcBef>
        <a:spcAft>
          <a:spcPts val="600"/>
        </a:spcAft>
        <a:buClr>
          <a:srgbClr val="004489"/>
        </a:buClr>
        <a:buSzPct val="55000"/>
        <a:buFont typeface="Wingdings 2" pitchFamily="18" charset="2"/>
        <a:buChar char=""/>
        <a:tabLst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63638" indent="-228600" algn="l" defTabSz="457200" rtl="0" eaLnBrk="1" fontAlgn="base" hangingPunct="1">
        <a:spcBef>
          <a:spcPct val="20000"/>
        </a:spcBef>
        <a:spcAft>
          <a:spcPts val="600"/>
        </a:spcAft>
        <a:buSzPct val="70000"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30338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5996-037F-4261-9C19-672BDB50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274" y="1174231"/>
            <a:ext cx="4285808" cy="129956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MX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LA PRESENTACIÓN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232B-C211-49E2-919B-568CB939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APELLIDO APELLIDO 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84ED87E-6552-4F31-9DB3-F528E94A2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defRPr kumimoji="0" lang="en-US" sz="105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cs typeface="Arial" pitchFamily="34" charset="0"/>
              </a:defRPr>
            </a:lvl1pPr>
          </a:lstStyle>
          <a:p>
            <a:fld id="{EB6F44F5-CF60-4B5F-9088-DB9D5BD65A1E}" type="datetimeFigureOut">
              <a:rPr lang="es-MX" smtClean="0"/>
              <a:pPr/>
              <a:t>10/09/2023</a:t>
            </a:fld>
            <a:endParaRPr lang="es-MX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4EEB63-0D18-4207-AD9E-8068E315D287}"/>
              </a:ext>
            </a:extLst>
          </p:cNvPr>
          <p:cNvCxnSpPr>
            <a:cxnSpLocks/>
          </p:cNvCxnSpPr>
          <p:nvPr/>
        </p:nvCxnSpPr>
        <p:spPr>
          <a:xfrm flipH="1">
            <a:off x="4476750" y="2491452"/>
            <a:ext cx="2616201" cy="0"/>
          </a:xfrm>
          <a:prstGeom prst="line">
            <a:avLst/>
          </a:prstGeom>
          <a:ln w="9525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11">
            <a:extLst>
              <a:ext uri="{FF2B5EF4-FFF2-40B4-BE49-F238E27FC236}">
                <a16:creationId xmlns:a16="http://schemas.microsoft.com/office/drawing/2014/main" id="{578C121C-E573-2269-B120-8B17A7516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171" y="672762"/>
            <a:ext cx="3473977" cy="34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5965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17F2C24-BF30-9157-B9DD-DD595EF9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Contenido</a:t>
            </a:r>
          </a:p>
        </p:txBody>
      </p:sp>
      <p:sp>
        <p:nvSpPr>
          <p:cNvPr id="2" name="Footer Placeholder 33">
            <a:extLst>
              <a:ext uri="{FF2B5EF4-FFF2-40B4-BE49-F238E27FC236}">
                <a16:creationId xmlns:a16="http://schemas.microsoft.com/office/drawing/2014/main" id="{B6E5CC76-648C-68AE-1CF6-8B84C9098BF9}"/>
              </a:ext>
            </a:extLst>
          </p:cNvPr>
          <p:cNvSpPr txBox="1">
            <a:spLocks/>
          </p:cNvSpPr>
          <p:nvPr/>
        </p:nvSpPr>
        <p:spPr>
          <a:xfrm>
            <a:off x="591656" y="4766095"/>
            <a:ext cx="6433611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0" lang="fr-FR" sz="105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MX" dirty="0"/>
              <a:t>Título de la presentación</a:t>
            </a:r>
          </a:p>
        </p:txBody>
      </p:sp>
      <p:cxnSp>
        <p:nvCxnSpPr>
          <p:cNvPr id="3" name="Straight Connector 18">
            <a:extLst>
              <a:ext uri="{FF2B5EF4-FFF2-40B4-BE49-F238E27FC236}">
                <a16:creationId xmlns:a16="http://schemas.microsoft.com/office/drawing/2014/main" id="{87B288DA-599C-9F08-3663-0B7D68B42CDD}"/>
              </a:ext>
            </a:extLst>
          </p:cNvPr>
          <p:cNvCxnSpPr>
            <a:cxnSpLocks/>
          </p:cNvCxnSpPr>
          <p:nvPr/>
        </p:nvCxnSpPr>
        <p:spPr>
          <a:xfrm flipH="1">
            <a:off x="431805" y="838192"/>
            <a:ext cx="6242800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23C657E-5E46-0CE6-8EF4-A2DB2884E7FF}"/>
              </a:ext>
            </a:extLst>
          </p:cNvPr>
          <p:cNvSpPr txBox="1"/>
          <p:nvPr/>
        </p:nvSpPr>
        <p:spPr>
          <a:xfrm>
            <a:off x="671052" y="1393723"/>
            <a:ext cx="60615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B5131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B5131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B5131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B5131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B5131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B51313"/>
              </a:buClr>
              <a:buSzPct val="100000"/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731AC-CABB-5FE4-1580-0700C112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86A86C-0F8B-4D66-F92C-919223866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8D23F5-DA60-1E90-4DAC-234423EC8F3D}"/>
              </a:ext>
            </a:extLst>
          </p:cNvPr>
          <p:cNvSpPr txBox="1">
            <a:spLocks/>
          </p:cNvSpPr>
          <p:nvPr/>
        </p:nvSpPr>
        <p:spPr>
          <a:xfrm>
            <a:off x="1016349" y="1237687"/>
            <a:ext cx="108442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itchFamily="2" charset="2"/>
              <a:buNone/>
              <a:defRPr lang="en-US" sz="4400" b="1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-26352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65000"/>
              <a:buFont typeface="Wingdings 3" pitchFamily="18" charset="2"/>
              <a:buChar char="u"/>
              <a:defRPr lang="en-US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09625" indent="-2730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55000"/>
              <a:buFont typeface="Wingdings 2" pitchFamily="18" charset="2"/>
              <a:buChar char=""/>
              <a:tabLst/>
              <a:def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3638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SzPct val="70000"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0338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 lang="fr-FR" sz="18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MX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77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71999"/>
            <a:ext cx="8280000" cy="788495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GB" b="1" dirty="0" err="1">
                <a:latin typeface="+mj-lt"/>
              </a:rPr>
              <a:t>Jygradfscsñkdifjdysgfsvdl</a:t>
            </a:r>
            <a:br>
              <a:rPr lang="en-GB" b="1" dirty="0">
                <a:latin typeface="+mj-lt"/>
              </a:rPr>
            </a:br>
            <a:r>
              <a:rPr lang="en-GB" sz="2200" dirty="0" err="1"/>
              <a:t>jhsysfatradnsjdhsyatafcdlskajudanajdu,aldakhgarfs</a:t>
            </a:r>
            <a:endParaRPr lang="en-GB" sz="2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A3DE0F-0FA2-4977-9292-E08ACFBF04B7}"/>
              </a:ext>
            </a:extLst>
          </p:cNvPr>
          <p:cNvCxnSpPr>
            <a:cxnSpLocks/>
          </p:cNvCxnSpPr>
          <p:nvPr/>
        </p:nvCxnSpPr>
        <p:spPr>
          <a:xfrm flipH="1">
            <a:off x="431805" y="838192"/>
            <a:ext cx="6242800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A56C3EC-8A46-47D2-A418-01ECC5E67A54}"/>
              </a:ext>
            </a:extLst>
          </p:cNvPr>
          <p:cNvSpPr txBox="1">
            <a:spLocks/>
          </p:cNvSpPr>
          <p:nvPr/>
        </p:nvSpPr>
        <p:spPr>
          <a:xfrm>
            <a:off x="731209" y="1743556"/>
            <a:ext cx="4842166" cy="20847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itchFamily="2" charset="2"/>
              <a:buNone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65000"/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55000"/>
              <a:buFont typeface="Wingdings 2" pitchFamily="18" charset="2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SzPct val="7000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en-GB" sz="1800" dirty="0" err="1">
                <a:ea typeface="Vinci Serif Léger" charset="0"/>
              </a:rPr>
              <a:t>Hgdjjjj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nhjsdolkjhn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ujdanjdsysg</a:t>
            </a:r>
            <a:r>
              <a:rPr lang="en-GB" sz="1800" dirty="0">
                <a:ea typeface="Vinci Serif Léger" charset="0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GB" sz="1800" dirty="0" err="1">
                <a:ea typeface="Vinci Serif Léger" charset="0"/>
              </a:rPr>
              <a:t>Lkajgdtdf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Ngvdfdthjslskij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jdhsnygatf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nahdgstafav</a:t>
            </a:r>
            <a:r>
              <a:rPr lang="en-GB" sz="1800" dirty="0">
                <a:ea typeface="Vinci Serif Léger" charset="0"/>
              </a:rPr>
              <a:t>, </a:t>
            </a:r>
            <a:r>
              <a:rPr lang="en-GB" sz="1800" dirty="0" err="1">
                <a:ea typeface="Vinci Serif Léger" charset="0"/>
              </a:rPr>
              <a:t>jdyshagtafsvnmmmmm</a:t>
            </a:r>
            <a:r>
              <a:rPr lang="en-GB" sz="1800" dirty="0">
                <a:ea typeface="Vinci Serif Léger" charset="0"/>
              </a:rPr>
              <a:t>. </a:t>
            </a:r>
            <a:r>
              <a:rPr lang="en-GB" sz="1800" dirty="0" err="1">
                <a:ea typeface="Vinci Serif Léger" charset="0"/>
              </a:rPr>
              <a:t>msjhatdgafa</a:t>
            </a:r>
            <a:endParaRPr lang="en-GB" sz="1800" dirty="0">
              <a:ea typeface="Vinci Serif Léger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81CCCC1-C578-43B7-AD2A-46FAE8FC89F8}"/>
              </a:ext>
            </a:extLst>
          </p:cNvPr>
          <p:cNvCxnSpPr>
            <a:cxnSpLocks/>
          </p:cNvCxnSpPr>
          <p:nvPr/>
        </p:nvCxnSpPr>
        <p:spPr>
          <a:xfrm flipH="1">
            <a:off x="677730" y="2925059"/>
            <a:ext cx="3745705" cy="0"/>
          </a:xfrm>
          <a:prstGeom prst="line">
            <a:avLst/>
          </a:prstGeom>
          <a:ln w="9525">
            <a:solidFill>
              <a:schemeClr val="accent5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3">
            <a:extLst>
              <a:ext uri="{FF2B5EF4-FFF2-40B4-BE49-F238E27FC236}">
                <a16:creationId xmlns:a16="http://schemas.microsoft.com/office/drawing/2014/main" id="{E245E893-6172-F62D-FB8A-459C795B1BFD}"/>
              </a:ext>
            </a:extLst>
          </p:cNvPr>
          <p:cNvSpPr txBox="1">
            <a:spLocks/>
          </p:cNvSpPr>
          <p:nvPr/>
        </p:nvSpPr>
        <p:spPr>
          <a:xfrm>
            <a:off x="591656" y="4766095"/>
            <a:ext cx="6433611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0" lang="fr-FR" sz="105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MX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04741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71999"/>
            <a:ext cx="8280000" cy="788495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GB" b="1" dirty="0" err="1">
                <a:latin typeface="+mj-lt"/>
              </a:rPr>
              <a:t>Jygradfscsñkdifjdysgfsvdl</a:t>
            </a:r>
            <a:br>
              <a:rPr lang="en-GB" b="1" dirty="0">
                <a:latin typeface="+mj-lt"/>
              </a:rPr>
            </a:br>
            <a:r>
              <a:rPr lang="en-GB" sz="2200" dirty="0" err="1"/>
              <a:t>jhsysfatradnsjdhsyatafcdlskajudanajdu,aldakhgarfs</a:t>
            </a:r>
            <a:endParaRPr lang="en-GB" sz="2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A3DE0F-0FA2-4977-9292-E08ACFBF04B7}"/>
              </a:ext>
            </a:extLst>
          </p:cNvPr>
          <p:cNvCxnSpPr>
            <a:cxnSpLocks/>
          </p:cNvCxnSpPr>
          <p:nvPr/>
        </p:nvCxnSpPr>
        <p:spPr>
          <a:xfrm flipH="1">
            <a:off x="431805" y="838192"/>
            <a:ext cx="6242800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A56C3EC-8A46-47D2-A418-01ECC5E67A54}"/>
              </a:ext>
            </a:extLst>
          </p:cNvPr>
          <p:cNvSpPr txBox="1">
            <a:spLocks/>
          </p:cNvSpPr>
          <p:nvPr/>
        </p:nvSpPr>
        <p:spPr>
          <a:xfrm>
            <a:off x="731209" y="1743556"/>
            <a:ext cx="4842166" cy="20847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itchFamily="2" charset="2"/>
              <a:buNone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65000"/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55000"/>
              <a:buFont typeface="Wingdings 2" pitchFamily="18" charset="2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SzPct val="7000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en-GB" sz="1800" dirty="0">
                <a:ea typeface="Vinci Serif Léger" charset="0"/>
              </a:rPr>
              <a:t>Hagstafkjshagtsfsvsghagstfatsvyafsyvasvkshsydfacatdfcfadsrchdmdlsoshatsfaracd </a:t>
            </a:r>
            <a:r>
              <a:rPr lang="en-GB" sz="1800" dirty="0" err="1">
                <a:ea typeface="Vinci Serif Léger" charset="0"/>
              </a:rPr>
              <a:t>hayustafyafuaf</a:t>
            </a:r>
            <a:r>
              <a:rPr lang="en-GB" sz="1800" dirty="0">
                <a:ea typeface="Vinci Serif Léger" charset="0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GB" sz="1800" dirty="0" err="1">
                <a:ea typeface="Vinci Serif Léger" charset="0"/>
              </a:rPr>
              <a:t>Hagstafrscagatafrscafusatfacsfatrfslj´glkkjjhyfnfkgjofn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jshdysgusjoi</a:t>
            </a:r>
            <a:r>
              <a:rPr lang="en-GB" sz="1800" dirty="0">
                <a:ea typeface="Vinci Serif Léger" charset="0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GB" sz="1800" dirty="0" err="1">
                <a:ea typeface="Vinci Serif Léger" charset="0"/>
              </a:rPr>
              <a:t>Jahsusinsjsgdtfsagsukaopksl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jahdysgud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hagtydkspmhkodjdo</a:t>
            </a:r>
            <a:endParaRPr lang="en-GB" sz="1800" dirty="0">
              <a:ea typeface="Vinci Serif Léger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81CCCC1-C578-43B7-AD2A-46FAE8FC89F8}"/>
              </a:ext>
            </a:extLst>
          </p:cNvPr>
          <p:cNvCxnSpPr>
            <a:cxnSpLocks/>
          </p:cNvCxnSpPr>
          <p:nvPr/>
        </p:nvCxnSpPr>
        <p:spPr>
          <a:xfrm flipH="1">
            <a:off x="677730" y="3720223"/>
            <a:ext cx="3745705" cy="0"/>
          </a:xfrm>
          <a:prstGeom prst="line">
            <a:avLst/>
          </a:prstGeom>
          <a:ln w="9525">
            <a:solidFill>
              <a:schemeClr val="accent5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3">
            <a:extLst>
              <a:ext uri="{FF2B5EF4-FFF2-40B4-BE49-F238E27FC236}">
                <a16:creationId xmlns:a16="http://schemas.microsoft.com/office/drawing/2014/main" id="{E0E52549-8825-C34C-B97B-9E59BEE6BD22}"/>
              </a:ext>
            </a:extLst>
          </p:cNvPr>
          <p:cNvSpPr txBox="1">
            <a:spLocks/>
          </p:cNvSpPr>
          <p:nvPr/>
        </p:nvSpPr>
        <p:spPr>
          <a:xfrm>
            <a:off x="591656" y="4766095"/>
            <a:ext cx="6433611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0" lang="fr-FR" sz="105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MX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6188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71999"/>
            <a:ext cx="8280000" cy="773133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GB" b="1" dirty="0" err="1">
                <a:latin typeface="+mj-lt"/>
              </a:rPr>
              <a:t>JhYUSISJPAMP</a:t>
            </a:r>
            <a:r>
              <a:rPr lang="en-GB" b="1" dirty="0">
                <a:latin typeface="+mj-lt"/>
              </a:rPr>
              <a:t>´ nsjdh0jdjlsiodjs</a:t>
            </a:r>
            <a:br>
              <a:rPr lang="en-GB" b="1" dirty="0">
                <a:latin typeface="+mj-lt"/>
              </a:rPr>
            </a:br>
            <a:r>
              <a:rPr lang="en-GB" sz="2200" dirty="0" err="1">
                <a:latin typeface="+mj-lt"/>
              </a:rPr>
              <a:t>Hgstsgsu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hsysfgydcsodkdpdkp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kdishaftacsfamdlaoohjdtt</a:t>
            </a:r>
            <a:endParaRPr lang="en-GB" sz="2200" b="1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A3DE0F-0FA2-4977-9292-E08ACFBF04B7}"/>
              </a:ext>
            </a:extLst>
          </p:cNvPr>
          <p:cNvCxnSpPr>
            <a:cxnSpLocks/>
          </p:cNvCxnSpPr>
          <p:nvPr/>
        </p:nvCxnSpPr>
        <p:spPr>
          <a:xfrm flipH="1">
            <a:off x="431805" y="838192"/>
            <a:ext cx="641548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A56C3EC-8A46-47D2-A418-01ECC5E67A54}"/>
              </a:ext>
            </a:extLst>
          </p:cNvPr>
          <p:cNvSpPr txBox="1">
            <a:spLocks/>
          </p:cNvSpPr>
          <p:nvPr/>
        </p:nvSpPr>
        <p:spPr>
          <a:xfrm>
            <a:off x="731209" y="1220424"/>
            <a:ext cx="4749173" cy="20847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itchFamily="2" charset="2"/>
              <a:buNone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65000"/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55000"/>
              <a:buFont typeface="Wingdings 2" pitchFamily="18" charset="2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SzPct val="7000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en-GB" sz="1800" dirty="0" err="1">
                <a:ea typeface="Vinci Serif Léger" charset="0"/>
              </a:rPr>
              <a:t>Kjaugjhshs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jhahsnoaposn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hagfsycacsma´pjpanp</a:t>
            </a:r>
            <a:r>
              <a:rPr lang="en-GB" sz="1800" dirty="0">
                <a:ea typeface="Vinci Serif Léger" charset="0"/>
              </a:rPr>
              <a:t>.</a:t>
            </a: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en-GB" sz="1800" dirty="0" err="1">
                <a:ea typeface="Vinci Serif Léger" charset="0"/>
              </a:rPr>
              <a:t>Hagis</a:t>
            </a:r>
            <a:r>
              <a:rPr lang="en-GB" sz="1800" dirty="0">
                <a:ea typeface="Vinci Serif Léger" charset="0"/>
              </a:rPr>
              <a:t>; </a:t>
            </a:r>
            <a:r>
              <a:rPr lang="en-GB" sz="1800" dirty="0" err="1">
                <a:ea typeface="Vinci Serif Léger" charset="0"/>
              </a:rPr>
              <a:t>jahdodjs</a:t>
            </a:r>
            <a:r>
              <a:rPr lang="en-GB" sz="1800" dirty="0">
                <a:ea typeface="Vinci Serif Léger" charset="0"/>
              </a:rPr>
              <a:t>´, </a:t>
            </a:r>
            <a:r>
              <a:rPr lang="en-GB" sz="1800" dirty="0" err="1">
                <a:ea typeface="Vinci Serif Léger" charset="0"/>
              </a:rPr>
              <a:t>mpajpjdjpsjpppnmpampda</a:t>
            </a:r>
            <a:r>
              <a:rPr lang="en-GB" sz="1800" dirty="0">
                <a:ea typeface="Vinci Serif Léger" charset="0"/>
              </a:rPr>
              <a:t> ´</a:t>
            </a:r>
            <a:r>
              <a:rPr lang="en-GB" sz="1800" dirty="0" err="1">
                <a:ea typeface="Vinci Serif Léger" charset="0"/>
              </a:rPr>
              <a:t>jlásjójdpo´JECJO´K´pqek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k+pq</a:t>
            </a:r>
            <a:r>
              <a:rPr lang="en-GB" sz="1800" dirty="0">
                <a:ea typeface="Vinci Serif Léger" charset="0"/>
              </a:rPr>
              <a:t>	´</a:t>
            </a:r>
            <a:r>
              <a:rPr lang="en-GB" sz="1800" dirty="0" err="1">
                <a:ea typeface="Vinci Serif Léger" charset="0"/>
              </a:rPr>
              <a:t>jkdopSJCO´DASKP</a:t>
            </a:r>
            <a:endParaRPr lang="en-GB" sz="1800" dirty="0">
              <a:ea typeface="Vinci Serif Léger" charset="0"/>
            </a:endParaRPr>
          </a:p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en-GB" sz="1800" dirty="0" err="1">
                <a:ea typeface="Vinci Serif Léger" charset="0"/>
              </a:rPr>
              <a:t>Jhagysguy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hlñjdS</a:t>
            </a:r>
            <a:r>
              <a:rPr lang="en-GB" sz="1800" dirty="0">
                <a:ea typeface="Vinci Serif Léger" charset="0"/>
              </a:rPr>
              <a:t> </a:t>
            </a:r>
            <a:r>
              <a:rPr lang="en-GB" sz="1800" dirty="0" err="1">
                <a:ea typeface="Vinci Serif Léger" charset="0"/>
              </a:rPr>
              <a:t>JÓJLLMjsdo´m</a:t>
            </a:r>
            <a:r>
              <a:rPr lang="en-GB" sz="1800" dirty="0">
                <a:ea typeface="Vinci Serif Léger" charset="0"/>
              </a:rPr>
              <a:t>{} </a:t>
            </a:r>
            <a:r>
              <a:rPr lang="en-GB" sz="1800" dirty="0" err="1">
                <a:ea typeface="Vinci Serif Léger" charset="0"/>
              </a:rPr>
              <a:t>jó+jj</a:t>
            </a:r>
            <a:r>
              <a:rPr lang="en-GB" sz="1800" dirty="0">
                <a:ea typeface="Vinci Serif Léger" charset="0"/>
              </a:rPr>
              <a:t>+´</a:t>
            </a:r>
            <a:r>
              <a:rPr lang="en-GB" sz="1800" dirty="0" err="1">
                <a:ea typeface="Vinci Serif Léger" charset="0"/>
              </a:rPr>
              <a:t>j´j´j</a:t>
            </a:r>
            <a:r>
              <a:rPr lang="en-GB" sz="1800" dirty="0">
                <a:ea typeface="Vinci Serif Léger" charset="0"/>
              </a:rPr>
              <a:t>. </a:t>
            </a:r>
          </a:p>
        </p:txBody>
      </p:sp>
      <p:sp>
        <p:nvSpPr>
          <p:cNvPr id="3" name="Footer Placeholder 33">
            <a:extLst>
              <a:ext uri="{FF2B5EF4-FFF2-40B4-BE49-F238E27FC236}">
                <a16:creationId xmlns:a16="http://schemas.microsoft.com/office/drawing/2014/main" id="{E9E62269-4823-0B3C-3F35-59115C3DF267}"/>
              </a:ext>
            </a:extLst>
          </p:cNvPr>
          <p:cNvSpPr txBox="1">
            <a:spLocks/>
          </p:cNvSpPr>
          <p:nvPr/>
        </p:nvSpPr>
        <p:spPr>
          <a:xfrm>
            <a:off x="591656" y="4766095"/>
            <a:ext cx="6433611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0" lang="fr-FR" sz="105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MX" dirty="0"/>
              <a:t>Título de la presentación</a:t>
            </a:r>
          </a:p>
        </p:txBody>
      </p:sp>
      <p:cxnSp>
        <p:nvCxnSpPr>
          <p:cNvPr id="4" name="Straight Connector 79">
            <a:extLst>
              <a:ext uri="{FF2B5EF4-FFF2-40B4-BE49-F238E27FC236}">
                <a16:creationId xmlns:a16="http://schemas.microsoft.com/office/drawing/2014/main" id="{C1B86D18-055E-D5EA-4F80-00BBF076BF65}"/>
              </a:ext>
            </a:extLst>
          </p:cNvPr>
          <p:cNvCxnSpPr>
            <a:cxnSpLocks/>
          </p:cNvCxnSpPr>
          <p:nvPr/>
        </p:nvCxnSpPr>
        <p:spPr>
          <a:xfrm flipH="1">
            <a:off x="677730" y="3278577"/>
            <a:ext cx="3745705" cy="0"/>
          </a:xfrm>
          <a:prstGeom prst="line">
            <a:avLst/>
          </a:prstGeom>
          <a:ln w="9525">
            <a:solidFill>
              <a:schemeClr val="accent5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4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220319"/>
            <a:ext cx="8280000" cy="61200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GB" b="1" dirty="0" err="1">
                <a:latin typeface="+mj-lt"/>
              </a:rPr>
              <a:t>HagpsahdoKP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JO´JOAjo´jojdojopjoa</a:t>
            </a:r>
            <a:br>
              <a:rPr lang="en-GB" dirty="0"/>
            </a:br>
            <a:r>
              <a:rPr lang="en-GB" sz="2200" dirty="0" err="1"/>
              <a:t>Hgsusgdu</a:t>
            </a:r>
            <a:r>
              <a:rPr lang="en-GB" sz="2200" dirty="0"/>
              <a:t> </a:t>
            </a:r>
            <a:r>
              <a:rPr lang="en-GB" sz="2200" dirty="0" err="1"/>
              <a:t>jopsJDOP´W</a:t>
            </a:r>
            <a:r>
              <a:rPr lang="en-GB" sz="2200" dirty="0"/>
              <a:t> POJDOJWO </a:t>
            </a:r>
            <a:r>
              <a:rPr lang="en-GB" sz="2200" dirty="0" err="1"/>
              <a:t>jndom</a:t>
            </a:r>
            <a:endParaRPr lang="en-GB" sz="2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A3DE0F-0FA2-4977-9292-E08ACFBF04B7}"/>
              </a:ext>
            </a:extLst>
          </p:cNvPr>
          <p:cNvCxnSpPr>
            <a:cxnSpLocks/>
          </p:cNvCxnSpPr>
          <p:nvPr/>
        </p:nvCxnSpPr>
        <p:spPr>
          <a:xfrm flipH="1">
            <a:off x="431804" y="838192"/>
            <a:ext cx="4692646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A56C3EC-8A46-47D2-A418-01ECC5E67A54}"/>
              </a:ext>
            </a:extLst>
          </p:cNvPr>
          <p:cNvSpPr txBox="1">
            <a:spLocks/>
          </p:cNvSpPr>
          <p:nvPr/>
        </p:nvSpPr>
        <p:spPr>
          <a:xfrm>
            <a:off x="731209" y="1220424"/>
            <a:ext cx="4728328" cy="20847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itchFamily="2" charset="2"/>
              <a:buNone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65000"/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55000"/>
              <a:buFont typeface="Wingdings 2" pitchFamily="18" charset="2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SzPct val="7000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ea typeface="Vinci Serif Léger" charset="0"/>
              </a:rPr>
              <a:t>Hgfatftafst</a:t>
            </a:r>
            <a:r>
              <a:rPr lang="en-GB" dirty="0">
                <a:ea typeface="Vinci Serif Léger" charset="0"/>
              </a:rPr>
              <a:t> - </a:t>
            </a:r>
            <a:r>
              <a:rPr lang="en-GB" dirty="0" err="1">
                <a:ea typeface="Vinci Serif Léger" charset="0"/>
              </a:rPr>
              <a:t>jHSAPHOP</a:t>
            </a:r>
            <a:r>
              <a:rPr lang="en-GB" dirty="0">
                <a:ea typeface="Vinci Serif Léger" charset="0"/>
              </a:rPr>
              <a:t> / </a:t>
            </a:r>
            <a:r>
              <a:rPr lang="en-GB" dirty="0" err="1">
                <a:ea typeface="Vinci Serif Léger" charset="0"/>
              </a:rPr>
              <a:t>JOPJopjw</a:t>
            </a:r>
            <a:r>
              <a:rPr lang="en-GB" dirty="0">
                <a:ea typeface="Vinci Serif Léger" charset="0"/>
              </a:rPr>
              <a:t> – </a:t>
            </a:r>
            <a:r>
              <a:rPr lang="en-GB" dirty="0" err="1">
                <a:ea typeface="Vinci Serif Léger" charset="0"/>
              </a:rPr>
              <a:t>JpxjoAJO</a:t>
            </a:r>
            <a:br>
              <a:rPr lang="en-GB" dirty="0">
                <a:ea typeface="Vinci Serif Léger" charset="0"/>
              </a:rPr>
            </a:br>
            <a:endParaRPr lang="en-GB" dirty="0">
              <a:ea typeface="Vinci Serif Léger" charset="0"/>
            </a:endParaRPr>
          </a:p>
          <a:p>
            <a:r>
              <a:rPr lang="en-GB" dirty="0" err="1">
                <a:ea typeface="Vinci Serif Léger" charset="0"/>
              </a:rPr>
              <a:t>Hbaj´d+jdpo</a:t>
            </a:r>
            <a:r>
              <a:rPr lang="en-GB" dirty="0">
                <a:ea typeface="Vinci Serif Léger" charset="0"/>
              </a:rPr>
              <a:t> </a:t>
            </a:r>
            <a:r>
              <a:rPr lang="en-GB" dirty="0" err="1">
                <a:ea typeface="Vinci Serif Léger" charset="0"/>
              </a:rPr>
              <a:t>jljpoipn</a:t>
            </a:r>
            <a:r>
              <a:rPr lang="en-GB" dirty="0">
                <a:ea typeface="Vinci Serif Léger" charset="0"/>
              </a:rPr>
              <a:t>´}nm</a:t>
            </a:r>
            <a:br>
              <a:rPr lang="en-GB" dirty="0">
                <a:ea typeface="Vinci Serif Léger" charset="0"/>
              </a:rPr>
            </a:br>
            <a:r>
              <a:rPr lang="en-GB" dirty="0" err="1">
                <a:ea typeface="Vinci Serif Léger" charset="0"/>
              </a:rPr>
              <a:t>nkjopjop</a:t>
            </a:r>
            <a:r>
              <a:rPr lang="en-GB" dirty="0">
                <a:ea typeface="Vinci Serif Léger" charset="0"/>
              </a:rPr>
              <a:t> </a:t>
            </a:r>
            <a:r>
              <a:rPr lang="en-GB" dirty="0" err="1">
                <a:ea typeface="Vinci Serif Léger" charset="0"/>
              </a:rPr>
              <a:t>kjo</a:t>
            </a:r>
            <a:r>
              <a:rPr lang="en-GB" dirty="0">
                <a:ea typeface="Vinci Serif Léger" charset="0"/>
              </a:rPr>
              <a:t>+´</a:t>
            </a:r>
            <a:r>
              <a:rPr lang="en-GB" dirty="0" err="1">
                <a:ea typeface="Vinci Serif Léger" charset="0"/>
              </a:rPr>
              <a:t>jk´pokmpk</a:t>
            </a:r>
            <a:r>
              <a:rPr lang="en-GB" dirty="0">
                <a:ea typeface="Vinci Serif Léger" charset="0"/>
              </a:rPr>
              <a:t> </a:t>
            </a:r>
            <a:r>
              <a:rPr lang="en-GB" dirty="0" err="1">
                <a:ea typeface="Vinci Serif Léger" charset="0"/>
              </a:rPr>
              <a:t>o´jo´p´koljhsaÑ</a:t>
            </a:r>
            <a:r>
              <a:rPr lang="en-GB" dirty="0">
                <a:ea typeface="Vinci Serif Léger" charset="0"/>
              </a:rPr>
              <a:t>{n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81CCCC1-C578-43B7-AD2A-46FAE8FC89F8}"/>
              </a:ext>
            </a:extLst>
          </p:cNvPr>
          <p:cNvCxnSpPr>
            <a:cxnSpLocks/>
          </p:cNvCxnSpPr>
          <p:nvPr/>
        </p:nvCxnSpPr>
        <p:spPr>
          <a:xfrm flipH="1">
            <a:off x="731209" y="2944868"/>
            <a:ext cx="3384084" cy="0"/>
          </a:xfrm>
          <a:prstGeom prst="line">
            <a:avLst/>
          </a:prstGeom>
          <a:ln w="9525">
            <a:solidFill>
              <a:schemeClr val="accent5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3">
            <a:extLst>
              <a:ext uri="{FF2B5EF4-FFF2-40B4-BE49-F238E27FC236}">
                <a16:creationId xmlns:a16="http://schemas.microsoft.com/office/drawing/2014/main" id="{E53F57FD-9709-370E-484B-215A5241A1ED}"/>
              </a:ext>
            </a:extLst>
          </p:cNvPr>
          <p:cNvSpPr txBox="1">
            <a:spLocks/>
          </p:cNvSpPr>
          <p:nvPr/>
        </p:nvSpPr>
        <p:spPr>
          <a:xfrm>
            <a:off x="591656" y="4766095"/>
            <a:ext cx="6433611" cy="274637"/>
          </a:xfrm>
          <a:prstGeom prst="rect">
            <a:avLst/>
          </a:prstGeom>
        </p:spPr>
        <p:txBody>
          <a:bodyPr wrap="none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0" lang="fr-FR" sz="105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MX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3985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63F7B4-F724-A300-2594-B1BD5A843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5E8C3B4-39C3-A840-F9B7-0521D685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13748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EF5E76E3-5B3B-F03D-ACA3-813095533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2" b="17502"/>
          <a:stretch/>
        </p:blipFill>
        <p:spPr>
          <a:xfrm>
            <a:off x="4039319" y="2387603"/>
            <a:ext cx="1067456" cy="705394"/>
          </a:xfrm>
          <a:prstGeom prst="rect">
            <a:avLst/>
          </a:prstGeom>
        </p:spPr>
      </p:pic>
      <p:pic>
        <p:nvPicPr>
          <p:cNvPr id="3" name="Imagen 10" descr="Logotipo&#10;&#10;Descripción generada automáticamente">
            <a:extLst>
              <a:ext uri="{FF2B5EF4-FFF2-40B4-BE49-F238E27FC236}">
                <a16:creationId xmlns:a16="http://schemas.microsoft.com/office/drawing/2014/main" id="{F0801A36-0715-8AE5-312D-600D849C8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648" y="868292"/>
            <a:ext cx="1449717" cy="1265307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08A9019-8B53-63B3-F459-002BAAA24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01" y="3330664"/>
            <a:ext cx="618066" cy="6180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A66EF1-74F0-05FB-5D9D-DC8B00929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766" y="3405742"/>
            <a:ext cx="1395768" cy="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2159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Vinci-Eurovia">
  <a:themeElements>
    <a:clrScheme name="Eurovia+">
      <a:dk1>
        <a:srgbClr val="3F3F3F"/>
      </a:dk1>
      <a:lt1>
        <a:sysClr val="window" lastClr="FFFFFF"/>
      </a:lt1>
      <a:dk2>
        <a:srgbClr val="4DABE1"/>
      </a:dk2>
      <a:lt2>
        <a:srgbClr val="7F7F7F"/>
      </a:lt2>
      <a:accent1>
        <a:srgbClr val="004489"/>
      </a:accent1>
      <a:accent2>
        <a:srgbClr val="4DABE1"/>
      </a:accent2>
      <a:accent3>
        <a:srgbClr val="E20025"/>
      </a:accent3>
      <a:accent4>
        <a:srgbClr val="00B0AD"/>
      </a:accent4>
      <a:accent5>
        <a:srgbClr val="D0CECE"/>
      </a:accent5>
      <a:accent6>
        <a:srgbClr val="E0DCD3"/>
      </a:accent6>
      <a:hlink>
        <a:srgbClr val="0563C1"/>
      </a:hlink>
      <a:folHlink>
        <a:srgbClr val="954F72"/>
      </a:folHlink>
    </a:clrScheme>
    <a:fontScheme name="Vinci Sans">
      <a:majorFont>
        <a:latin typeface="Vinci Sans"/>
        <a:ea typeface=""/>
        <a:cs typeface=""/>
      </a:majorFont>
      <a:minorFont>
        <a:latin typeface="Vinci Sans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6"/>
          </a:solidFill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/>
      <a:lstStyle>
        <a:defPPr algn="l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io xmlns="fca66854-e062-44c8-a701-6a55b99d1b76">false</Studio>
    <lcf76f155ced4ddcb4097134ff3c332f xmlns="fca66854-e062-44c8-a701-6a55b99d1b76">
      <Terms xmlns="http://schemas.microsoft.com/office/infopath/2007/PartnerControls"/>
    </lcf76f155ced4ddcb4097134ff3c332f>
    <TaxCatchAll xmlns="25043bdc-9b7c-43fe-bf27-a716acba9cb6" xsi:nil="true"/>
    <_Flow_SignoffStatus xmlns="fca66854-e062-44c8-a701-6a55b99d1b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F90272A01A1428F6D5BEA45C9A821" ma:contentTypeVersion="15" ma:contentTypeDescription="Crée un document." ma:contentTypeScope="" ma:versionID="1dc6ac04cd7ba5fb9f3ce1220550f6a6">
  <xsd:schema xmlns:xsd="http://www.w3.org/2001/XMLSchema" xmlns:xs="http://www.w3.org/2001/XMLSchema" xmlns:p="http://schemas.microsoft.com/office/2006/metadata/properties" xmlns:ns2="fca66854-e062-44c8-a701-6a55b99d1b76" xmlns:ns3="25043bdc-9b7c-43fe-bf27-a716acba9cb6" targetNamespace="http://schemas.microsoft.com/office/2006/metadata/properties" ma:root="true" ma:fieldsID="6da4bb6f00e9f666dc0cd3f539e29f41" ns2:_="" ns3:_="">
    <xsd:import namespace="fca66854-e062-44c8-a701-6a55b99d1b76"/>
    <xsd:import namespace="25043bdc-9b7c-43fe-bf27-a716acba9cb6"/>
    <xsd:element name="properties">
      <xsd:complexType>
        <xsd:sequence>
          <xsd:element name="documentManagement">
            <xsd:complexType>
              <xsd:all>
                <xsd:element ref="ns2:Studi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66854-e062-44c8-a701-6a55b99d1b76" elementFormDefault="qualified">
    <xsd:import namespace="http://schemas.microsoft.com/office/2006/documentManagement/types"/>
    <xsd:import namespace="http://schemas.microsoft.com/office/infopath/2007/PartnerControls"/>
    <xsd:element name="Studio" ma:index="8" nillable="true" ma:displayName="Studio" ma:default="0" ma:description="News studio" ma:internalName="Studio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635b3bba-2198-47c6-9ccb-53d97700fa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État de validation" ma:internalName="_x00c9_tat_x0020_de_x0020_valid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43bdc-9b7c-43fe-bf27-a716acba9c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7499ba0-2c40-4c81-a07b-cc5667cd5111}" ma:internalName="TaxCatchAll" ma:showField="CatchAllData" ma:web="25043bdc-9b7c-43fe-bf27-a716acba9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AFEBA-4294-474A-8C66-1EE899E93CEA}">
  <ds:schemaRefs>
    <ds:schemaRef ds:uri="http://schemas.microsoft.com/office/2006/metadata/properties"/>
    <ds:schemaRef ds:uri="http://schemas.microsoft.com/office/infopath/2007/PartnerControls"/>
    <ds:schemaRef ds:uri="34d361a5-7568-482e-9f9c-582e6279ab64"/>
    <ds:schemaRef ds:uri="fca66854-e062-44c8-a701-6a55b99d1b76"/>
    <ds:schemaRef ds:uri="25043bdc-9b7c-43fe-bf27-a716acba9cb6"/>
  </ds:schemaRefs>
</ds:datastoreItem>
</file>

<file path=customXml/itemProps2.xml><?xml version="1.0" encoding="utf-8"?>
<ds:datastoreItem xmlns:ds="http://schemas.openxmlformats.org/officeDocument/2006/customXml" ds:itemID="{BEA784A9-026D-4960-897F-6804AADE2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66854-e062-44c8-a701-6a55b99d1b76"/>
    <ds:schemaRef ds:uri="25043bdc-9b7c-43fe-bf27-a716acba9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8B16D5-CB5F-4D22-BBF6-74ED33E16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23275</TotalTime>
  <Words>165</Words>
  <Application>Microsoft Office PowerPoint</Application>
  <PresentationFormat>Presentación en pantalla (16:9)</PresentationFormat>
  <Paragraphs>31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Tahoma</vt:lpstr>
      <vt:lpstr>Vinci Sans</vt:lpstr>
      <vt:lpstr>Vinci Sans Light</vt:lpstr>
      <vt:lpstr>Wingdings</vt:lpstr>
      <vt:lpstr>Wingdings 2</vt:lpstr>
      <vt:lpstr>Wingdings 3</vt:lpstr>
      <vt:lpstr>Vinci-Eurovia</vt:lpstr>
      <vt:lpstr>TÍTULO DE LA PRESENTACIÓN</vt:lpstr>
      <vt:lpstr>Contenido</vt:lpstr>
      <vt:lpstr>Presentación de PowerPoint</vt:lpstr>
      <vt:lpstr>Jygradfscsñkdifjdysgfsvdl jhsysfatradnsjdhsyatafcdlskajudanajdu,aldakhgarfs</vt:lpstr>
      <vt:lpstr>Jygradfscsñkdifjdysgfsvdl jhsysfatradnsjdhsyatafcdlskajudanajdu,aldakhgarfs</vt:lpstr>
      <vt:lpstr>JhYUSISJPAMP´ nsjdh0jdjlsiodjs Hgstsgsu hsysfgydcsodkdpdkp kdishaftacsfamdlaoohjdtt</vt:lpstr>
      <vt:lpstr>HagpsahdoKP JO´JOAjo´jojdojopjoa Hgsusgdu jopsJDOP´W POJDOJWO jndom</vt:lpstr>
      <vt:lpstr>Presentación de PowerPoint</vt:lpstr>
      <vt:lpstr>Presentación de PowerPoint</vt:lpstr>
    </vt:vector>
  </TitlesOfParts>
  <Company>EUROVIA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AMITOS</dc:creator>
  <cp:lastModifiedBy>PAULIN AGUIRRE Juan</cp:lastModifiedBy>
  <cp:revision>1001</cp:revision>
  <dcterms:created xsi:type="dcterms:W3CDTF">2014-01-29T07:31:42Z</dcterms:created>
  <dcterms:modified xsi:type="dcterms:W3CDTF">2023-09-11T03:26:28Z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0x01010091DF90272A01A1428F6D5BEA45C9A821</vt:lpwstr>
  </property>
  <property fmtid="{D5CDD505-2E9C-101B-9397-08002B2CF9AE}" pid="3" name="Autres">
    <vt:lpwstr>Copyright</vt:lpwstr>
  </property>
</Properties>
</file>